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15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81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571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84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72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01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443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57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74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606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144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C5E1-10C2-4E62-9A3B-82D7EA540CF4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25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0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0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C725D0D7793945BA2FA5A42E2F70BD" ma:contentTypeVersion="1" ma:contentTypeDescription="Create a new document." ma:contentTypeScope="" ma:versionID="1c929891b62832044096fd2f9271bd62">
  <xsd:schema xmlns:xsd="http://www.w3.org/2001/XMLSchema" xmlns:xs="http://www.w3.org/2001/XMLSchema" xmlns:p="http://schemas.microsoft.com/office/2006/metadata/properties" xmlns:ns2="50cc987b-5c7a-4097-b19b-3687d264ae54" xmlns:ns3="67a81347-c4cb-4693-ae09-a77ee09e224d" targetNamespace="http://schemas.microsoft.com/office/2006/metadata/properties" ma:root="true" ma:fieldsID="7ad18cc895db26391c296682d55886ae" ns2:_="" ns3:_="">
    <xsd:import namespace="50cc987b-5c7a-4097-b19b-3687d264ae54"/>
    <xsd:import namespace="67a81347-c4cb-4693-ae09-a77ee09e224d"/>
    <xsd:element name="properties">
      <xsd:complexType>
        <xsd:sequence>
          <xsd:element name="documentManagement">
            <xsd:complexType>
              <xsd:all>
                <xsd:element ref="ns2:Responsable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c987b-5c7a-4097-b19b-3687d264ae54" elementFormDefault="qualified">
    <xsd:import namespace="http://schemas.microsoft.com/office/2006/documentManagement/types"/>
    <xsd:import namespace="http://schemas.microsoft.com/office/infopath/2007/PartnerControls"/>
    <xsd:element name="Responsable" ma:index="8" ma:displayName="Responsable" ma:format="Dropdown" ma:internalName="Responsable">
      <xsd:simpleType>
        <xsd:restriction base="dms:Choice">
          <xsd:enumeration value="Presidencia Municipal"/>
          <xsd:enumeration value="DIF Municipal"/>
          <xsd:enumeration value="Órgano de control y evaluación gubernamental"/>
          <xsd:enumeration value="Oficialia Mayor"/>
          <xsd:enumeration value="Secretaria de Desarrollo Económico"/>
          <xsd:enumeration value="Secretaria de Desarrollo Social"/>
          <xsd:enumeration value="Secretaria de Desarrollo Urbano y Obras Publicas"/>
          <xsd:enumeration value="Secretaria de Imagen Urbana, Servicios Públicos y Ecología"/>
          <xsd:enumeration value="Secretaria de Seguridad Publica"/>
          <xsd:enumeration value="Secretaria del Ayuntamiento"/>
          <xsd:enumeration value="Sindicatura Municipal"/>
          <xsd:enumeration value="Tesorería Municip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81347-c4cb-4693-ae09-a77ee09e224d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ponsable xmlns="50cc987b-5c7a-4097-b19b-3687d264ae54"/>
    <_dlc_DocId xmlns="67a81347-c4cb-4693-ae09-a77ee09e224d">6SEDQDEJRWJ7-11-354</_dlc_DocId>
    <_dlc_DocIdUrl xmlns="67a81347-c4cb-4693-ae09-a77ee09e224d">
      <Url>http://transparencia/_layouts/15/DocIdRedir.aspx?ID=6SEDQDEJRWJ7-11-354</Url>
      <Description>6SEDQDEJRWJ7-11-354</Description>
    </_dlc_DocIdUrl>
  </documentManagement>
</p:properties>
</file>

<file path=customXml/itemProps1.xml><?xml version="1.0" encoding="utf-8"?>
<ds:datastoreItem xmlns:ds="http://schemas.openxmlformats.org/officeDocument/2006/customXml" ds:itemID="{6461D0CB-B598-4452-BB53-0BA5A7A145B2}"/>
</file>

<file path=customXml/itemProps2.xml><?xml version="1.0" encoding="utf-8"?>
<ds:datastoreItem xmlns:ds="http://schemas.openxmlformats.org/officeDocument/2006/customXml" ds:itemID="{FF83E267-D2E8-4CCD-8E74-773F8037E8DF}"/>
</file>

<file path=customXml/itemProps3.xml><?xml version="1.0" encoding="utf-8"?>
<ds:datastoreItem xmlns:ds="http://schemas.openxmlformats.org/officeDocument/2006/customXml" ds:itemID="{0139A122-B545-4BEC-9924-0E7077A2832B}"/>
</file>

<file path=customXml/itemProps4.xml><?xml version="1.0" encoding="utf-8"?>
<ds:datastoreItem xmlns:ds="http://schemas.openxmlformats.org/officeDocument/2006/customXml" ds:itemID="{442DA037-A8E7-4F4D-ABC0-349D4C03CB9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2</dc:creator>
  <cp:lastModifiedBy>Usuario 2</cp:lastModifiedBy>
  <cp:revision>5</cp:revision>
  <dcterms:created xsi:type="dcterms:W3CDTF">2015-08-24T19:52:13Z</dcterms:created>
  <dcterms:modified xsi:type="dcterms:W3CDTF">2015-08-31T20:37:19Z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0x010100ADC725D0D7793945BA2FA5A42E2F70BD</vt:lpwstr>
  </property>
  <property fmtid="{D5CDD505-2E9C-101B-9397-08002B2CF9AE}" pid="3" name="_dlc_DocIdItemGuid">
    <vt:lpwstr>dc443558-1ab6-43a6-aeee-7076c1ee2fc5</vt:lpwstr>
  </property>
</Properties>
</file>